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2" r:id="rId5"/>
    <p:sldId id="259" r:id="rId6"/>
    <p:sldId id="263" r:id="rId7"/>
    <p:sldId id="264" r:id="rId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úlio Balbuena" initials="TB" lastIdx="1" clrIdx="0">
    <p:extLst>
      <p:ext uri="{19B8F6BF-5375-455C-9EA6-DF929625EA0E}">
        <p15:presenceInfo xmlns:p15="http://schemas.microsoft.com/office/powerpoint/2012/main" userId="0d2cc487d68d19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45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1T08:41:50.68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16/7/layout/HexagonTimeline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1B965F8-E325-43B3-80B3-B9D1E0388BA4}">
      <dgm:prSet custT="1"/>
      <dgm:spPr/>
      <dgm:t>
        <a:bodyPr rtlCol="0"/>
        <a:lstStyle/>
        <a:p>
          <a:pPr rtl="0"/>
          <a:r>
            <a:rPr lang="pt-BR" sz="1600" noProof="1"/>
            <a:t>COMEÇO</a:t>
          </a:r>
        </a:p>
      </dgm:t>
    </dgm:pt>
    <dgm:pt modelId="{54BC3EB5-4779-4295-B263-A5EE4BC01C72}" type="parTrans" cxnId="{AE30458B-DAD5-4515-A0A8-7AF405483E95}">
      <dgm:prSet/>
      <dgm:spPr/>
      <dgm:t>
        <a:bodyPr rtlCol="0"/>
        <a:lstStyle/>
        <a:p>
          <a:pPr rtl="0"/>
          <a:endParaRPr lang="pt-BR" sz="1600" noProof="1"/>
        </a:p>
      </dgm:t>
    </dgm:pt>
    <dgm:pt modelId="{D9FB109A-2592-4A30-94DA-80D89CA21E17}" type="sibTrans" cxnId="{AE30458B-DAD5-4515-A0A8-7AF405483E95}">
      <dgm:prSet/>
      <dgm:spPr/>
      <dgm:t>
        <a:bodyPr rtlCol="0"/>
        <a:lstStyle/>
        <a:p>
          <a:pPr rtl="0"/>
          <a:endParaRPr lang="pt-BR" sz="1600" noProof="1"/>
        </a:p>
      </dgm:t>
    </dgm:pt>
    <dgm:pt modelId="{D456CB0D-7FD2-4EF8-BAE5-7BB68CBD569C}">
      <dgm:prSet custT="1"/>
      <dgm:spPr/>
      <dgm:t>
        <a:bodyPr rtlCol="0"/>
        <a:lstStyle/>
        <a:p>
          <a:pPr rtl="0"/>
          <a:r>
            <a:rPr lang="pt-BR" sz="1600" noProof="1"/>
            <a:t>Fantasmas invadem a ETE FMC</a:t>
          </a:r>
        </a:p>
      </dgm:t>
    </dgm:pt>
    <dgm:pt modelId="{2CA6D229-346F-4A50-9D72-6871FD9014D2}" type="parTrans" cxnId="{DCC756BF-8846-411D-A43A-9DCD497855F5}">
      <dgm:prSet/>
      <dgm:spPr/>
      <dgm:t>
        <a:bodyPr rtlCol="0"/>
        <a:lstStyle/>
        <a:p>
          <a:pPr rtl="0"/>
          <a:endParaRPr lang="pt-BR" sz="1600" noProof="1"/>
        </a:p>
      </dgm:t>
    </dgm:pt>
    <dgm:pt modelId="{89661896-A979-48DD-8B17-88222238DBD0}" type="sibTrans" cxnId="{DCC756BF-8846-411D-A43A-9DCD497855F5}">
      <dgm:prSet/>
      <dgm:spPr/>
      <dgm:t>
        <a:bodyPr rtlCol="0"/>
        <a:lstStyle/>
        <a:p>
          <a:pPr rtl="0"/>
          <a:endParaRPr lang="pt-BR" sz="1600" noProof="1"/>
        </a:p>
      </dgm:t>
    </dgm:pt>
    <dgm:pt modelId="{E1C50BCF-4341-4FE3-909A-A05E62610686}">
      <dgm:prSet custT="1"/>
      <dgm:spPr/>
      <dgm:t>
        <a:bodyPr rtlCol="0"/>
        <a:lstStyle/>
        <a:p>
          <a:pPr rtl="0"/>
          <a:r>
            <a:rPr lang="pt-BR" sz="1600" noProof="1"/>
            <a:t>MEIO</a:t>
          </a:r>
        </a:p>
      </dgm:t>
    </dgm:pt>
    <dgm:pt modelId="{37287D1C-9A77-4D5F-9D2B-78D65EC7BE06}" type="parTrans" cxnId="{C746E1DB-6C1C-4011-8F33-80397E2199E4}">
      <dgm:prSet/>
      <dgm:spPr/>
      <dgm:t>
        <a:bodyPr rtlCol="0"/>
        <a:lstStyle/>
        <a:p>
          <a:pPr rtl="0"/>
          <a:endParaRPr lang="pt-BR" sz="1600" noProof="1"/>
        </a:p>
      </dgm:t>
    </dgm:pt>
    <dgm:pt modelId="{DA290AD4-4CCE-4E29-8FD8-F344753A610C}" type="sibTrans" cxnId="{C746E1DB-6C1C-4011-8F33-80397E2199E4}">
      <dgm:prSet/>
      <dgm:spPr/>
      <dgm:t>
        <a:bodyPr rtlCol="0"/>
        <a:lstStyle/>
        <a:p>
          <a:pPr rtl="0"/>
          <a:endParaRPr lang="pt-BR" sz="1600" noProof="1"/>
        </a:p>
      </dgm:t>
    </dgm:pt>
    <dgm:pt modelId="{022A9CC9-DE66-45F5-BC7C-F82FCC7EA29A}">
      <dgm:prSet custT="1"/>
      <dgm:spPr/>
      <dgm:t>
        <a:bodyPr rtlCol="0"/>
        <a:lstStyle/>
        <a:p>
          <a:pPr rtl="0"/>
          <a:r>
            <a:rPr lang="pt-BR" sz="1600" noProof="1"/>
            <a:t>Personagem principal deve enfrentar vários níveis de salas de aula da ETE, infestadas de fantasmas</a:t>
          </a:r>
        </a:p>
      </dgm:t>
    </dgm:pt>
    <dgm:pt modelId="{226D4D88-ED77-4EAA-AB66-FF7829EF4692}" type="parTrans" cxnId="{76C2B31A-D28D-4419-9C6D-6AF2C31AACB5}">
      <dgm:prSet/>
      <dgm:spPr/>
      <dgm:t>
        <a:bodyPr rtlCol="0"/>
        <a:lstStyle/>
        <a:p>
          <a:pPr rtl="0"/>
          <a:endParaRPr lang="pt-BR" sz="1600" noProof="1"/>
        </a:p>
      </dgm:t>
    </dgm:pt>
    <dgm:pt modelId="{6B616B54-4F7E-4C19-AB07-CF929DE0226E}" type="sibTrans" cxnId="{76C2B31A-D28D-4419-9C6D-6AF2C31AACB5}">
      <dgm:prSet/>
      <dgm:spPr/>
      <dgm:t>
        <a:bodyPr rtlCol="0"/>
        <a:lstStyle/>
        <a:p>
          <a:pPr rtl="0"/>
          <a:endParaRPr lang="pt-BR" sz="1600" noProof="1"/>
        </a:p>
      </dgm:t>
    </dgm:pt>
    <dgm:pt modelId="{E25CB8D7-2E39-4D62-85A9-BEB48A46DBE6}">
      <dgm:prSet custT="1"/>
      <dgm:spPr/>
      <dgm:t>
        <a:bodyPr rtlCol="0"/>
        <a:lstStyle/>
        <a:p>
          <a:pPr rtl="0"/>
          <a:r>
            <a:rPr lang="pt-BR" sz="1600" noProof="1"/>
            <a:t>FIM</a:t>
          </a:r>
        </a:p>
      </dgm:t>
    </dgm:pt>
    <dgm:pt modelId="{864BA4B8-618E-4E49-A6C4-E31689422AD4}" type="parTrans" cxnId="{F4C8ED5B-F2B8-499C-B1A5-085EC230F845}">
      <dgm:prSet/>
      <dgm:spPr/>
      <dgm:t>
        <a:bodyPr rtlCol="0"/>
        <a:lstStyle/>
        <a:p>
          <a:pPr rtl="0"/>
          <a:endParaRPr lang="pt-BR" sz="1600" noProof="1"/>
        </a:p>
      </dgm:t>
    </dgm:pt>
    <dgm:pt modelId="{6EF84E7B-CD53-49F5-9901-898CB2DB0284}" type="sibTrans" cxnId="{F4C8ED5B-F2B8-499C-B1A5-085EC230F845}">
      <dgm:prSet/>
      <dgm:spPr/>
      <dgm:t>
        <a:bodyPr rtlCol="0"/>
        <a:lstStyle/>
        <a:p>
          <a:pPr rtl="0"/>
          <a:endParaRPr lang="pt-BR" sz="1600" noProof="1"/>
        </a:p>
      </dgm:t>
    </dgm:pt>
    <dgm:pt modelId="{FEA0EDC1-022C-43AF-809A-43A91E8CBF17}">
      <dgm:prSet custT="1"/>
      <dgm:spPr/>
      <dgm:t>
        <a:bodyPr rtlCol="0"/>
        <a:lstStyle/>
        <a:p>
          <a:pPr rtl="0"/>
          <a:r>
            <a:rPr lang="pt-BR" sz="1600" noProof="1"/>
            <a:t>O herói salva todos os professores que foram feitos de reféns e livra a ETE da ameaça dos fantasmas</a:t>
          </a:r>
        </a:p>
      </dgm:t>
    </dgm:pt>
    <dgm:pt modelId="{559973B4-D0F4-4A49-A038-9D777A950745}" type="parTrans" cxnId="{3CE090A0-12C1-4496-AFA5-7B8A87A738BD}">
      <dgm:prSet/>
      <dgm:spPr/>
      <dgm:t>
        <a:bodyPr rtlCol="0"/>
        <a:lstStyle/>
        <a:p>
          <a:pPr rtl="0"/>
          <a:endParaRPr lang="pt-BR" sz="1600" noProof="1"/>
        </a:p>
      </dgm:t>
    </dgm:pt>
    <dgm:pt modelId="{07076A80-BF1A-4A31-9612-2DC93C15CE8D}" type="sibTrans" cxnId="{3CE090A0-12C1-4496-AFA5-7B8A87A738BD}">
      <dgm:prSet/>
      <dgm:spPr/>
      <dgm:t>
        <a:bodyPr rtlCol="0"/>
        <a:lstStyle/>
        <a:p>
          <a:pPr rtl="0"/>
          <a:endParaRPr lang="pt-BR" sz="1600" noProof="1"/>
        </a:p>
      </dgm:t>
    </dgm:pt>
    <dgm:pt modelId="{21DB2E86-F8E7-4B1C-B627-ACD6FF82C933}" type="pres">
      <dgm:prSet presAssocID="{05317A65-8390-4E3C-8A24-9C1005BCEABA}" presName="Name0" presStyleCnt="0">
        <dgm:presLayoutVars>
          <dgm:chMax/>
          <dgm:chPref/>
          <dgm:animLvl val="lvl"/>
        </dgm:presLayoutVars>
      </dgm:prSet>
      <dgm:spPr/>
    </dgm:pt>
    <dgm:pt modelId="{AA0D3A40-EDB3-4016-86E6-BEC5568D72FA}" type="pres">
      <dgm:prSet presAssocID="{01B965F8-E325-43B3-80B3-B9D1E0388BA4}" presName="composite" presStyleCnt="0"/>
      <dgm:spPr/>
    </dgm:pt>
    <dgm:pt modelId="{8F9845A8-DD1B-4674-975B-BC1FB1EFBB4A}" type="pres">
      <dgm:prSet presAssocID="{01B965F8-E325-43B3-80B3-B9D1E0388BA4}" presName="Parent1" presStyleLbl="alignNode1" presStyleIdx="0" presStyleCnt="3" custLinFactNeighborX="951" custLinFactNeighborY="-1901">
        <dgm:presLayoutVars>
          <dgm:chMax val="1"/>
          <dgm:chPref val="1"/>
          <dgm:bulletEnabled val="1"/>
        </dgm:presLayoutVars>
      </dgm:prSet>
      <dgm:spPr/>
    </dgm:pt>
    <dgm:pt modelId="{6618B835-ADB2-48AA-B08B-7E51A8BB71CC}" type="pres">
      <dgm:prSet presAssocID="{01B965F8-E325-43B3-80B3-B9D1E0388BA4}" presName="Childtext1" presStyleLbl="revTx" presStyleIdx="0" presStyleCnt="3">
        <dgm:presLayoutVars>
          <dgm:chMax val="0"/>
          <dgm:chPref val="0"/>
          <dgm:bulletEnabled/>
        </dgm:presLayoutVars>
      </dgm:prSet>
      <dgm:spPr/>
    </dgm:pt>
    <dgm:pt modelId="{6911DFBC-21CD-48DF-ABBF-FD9BC9C03CD5}" type="pres">
      <dgm:prSet presAssocID="{01B965F8-E325-43B3-80B3-B9D1E0388BA4}" presName="ConnectLine" presStyleLbl="sibTrans1D1" presStyleIdx="0" presStyleCnt="3"/>
      <dgm:spPr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6C9202C-A529-43CD-BF1A-EE0FA757CEC8}" type="pres">
      <dgm:prSet presAssocID="{01B965F8-E325-43B3-80B3-B9D1E0388BA4}" presName="ConnectLineEnd" presStyleLbl="node1" presStyleIdx="0" presStyleCnt="3"/>
      <dgm:spPr/>
    </dgm:pt>
    <dgm:pt modelId="{A55FC4A9-B250-42C6-A5D9-A9C3A7208CF5}" type="pres">
      <dgm:prSet presAssocID="{01B965F8-E325-43B3-80B3-B9D1E0388BA4}" presName="EmptyPane" presStyleCnt="0"/>
      <dgm:spPr/>
    </dgm:pt>
    <dgm:pt modelId="{CB559D62-E50E-4D10-B1D5-B78374B1FD4A}" type="pres">
      <dgm:prSet presAssocID="{D9FB109A-2592-4A30-94DA-80D89CA21E17}" presName="spaceBetweenRectangles" presStyleLbl="fgAcc1" presStyleIdx="0" presStyleCnt="2"/>
      <dgm:spPr/>
    </dgm:pt>
    <dgm:pt modelId="{FF884BAF-B387-498D-BBF6-1BD284EF5042}" type="pres">
      <dgm:prSet presAssocID="{E1C50BCF-4341-4FE3-909A-A05E62610686}" presName="composite" presStyleCnt="0"/>
      <dgm:spPr/>
    </dgm:pt>
    <dgm:pt modelId="{EDE11A06-3DEF-486B-9673-4DC5E2D80D9C}" type="pres">
      <dgm:prSet presAssocID="{E1C50BCF-4341-4FE3-909A-A05E62610686}" presName="Parent1" presStyleLbl="alignNode1" presStyleIdx="1" presStyleCnt="3">
        <dgm:presLayoutVars>
          <dgm:chMax val="1"/>
          <dgm:chPref val="1"/>
          <dgm:bulletEnabled val="1"/>
        </dgm:presLayoutVars>
      </dgm:prSet>
      <dgm:spPr/>
    </dgm:pt>
    <dgm:pt modelId="{821E9535-3955-41B1-B9EF-F7FB631B126B}" type="pres">
      <dgm:prSet presAssocID="{E1C50BCF-4341-4FE3-909A-A05E62610686}" presName="Childtext1" presStyleLbl="revTx" presStyleIdx="1" presStyleCnt="3">
        <dgm:presLayoutVars>
          <dgm:chMax val="0"/>
          <dgm:chPref val="0"/>
          <dgm:bulletEnabled/>
        </dgm:presLayoutVars>
      </dgm:prSet>
      <dgm:spPr/>
    </dgm:pt>
    <dgm:pt modelId="{AF919D7F-7259-4E05-B342-1D05B9BCC6E9}" type="pres">
      <dgm:prSet presAssocID="{E1C50BCF-4341-4FE3-909A-A05E62610686}" presName="ConnectLine" presStyleLbl="sibTrans1D1" presStyleIdx="1" presStyleCnt="3"/>
      <dgm:spPr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B022A5A-7BB5-4492-9E5F-DDE9380DBAFC}" type="pres">
      <dgm:prSet presAssocID="{E1C50BCF-4341-4FE3-909A-A05E62610686}" presName="ConnectLineEnd" presStyleLbl="node1" presStyleIdx="1" presStyleCnt="3"/>
      <dgm:spPr/>
    </dgm:pt>
    <dgm:pt modelId="{D33B69C5-5302-495E-912F-A9537C0F25F0}" type="pres">
      <dgm:prSet presAssocID="{E1C50BCF-4341-4FE3-909A-A05E62610686}" presName="EmptyPane" presStyleCnt="0"/>
      <dgm:spPr/>
    </dgm:pt>
    <dgm:pt modelId="{FF4C2F7C-ACD8-4135-B3F3-12B78B3A2A45}" type="pres">
      <dgm:prSet presAssocID="{DA290AD4-4CCE-4E29-8FD8-F344753A610C}" presName="spaceBetweenRectangles" presStyleLbl="fgAcc1" presStyleIdx="1" presStyleCnt="2"/>
      <dgm:spPr/>
    </dgm:pt>
    <dgm:pt modelId="{2D97110C-7002-4695-8621-A251C6576C69}" type="pres">
      <dgm:prSet presAssocID="{E25CB8D7-2E39-4D62-85A9-BEB48A46DBE6}" presName="composite" presStyleCnt="0"/>
      <dgm:spPr/>
    </dgm:pt>
    <dgm:pt modelId="{3D9221B5-6AB1-4227-A723-EA59CE02D603}" type="pres">
      <dgm:prSet presAssocID="{E25CB8D7-2E39-4D62-85A9-BEB48A46DBE6}" presName="Parent1" presStyleLbl="alignNode1" presStyleIdx="2" presStyleCnt="3">
        <dgm:presLayoutVars>
          <dgm:chMax val="1"/>
          <dgm:chPref val="1"/>
          <dgm:bulletEnabled val="1"/>
        </dgm:presLayoutVars>
      </dgm:prSet>
      <dgm:spPr/>
    </dgm:pt>
    <dgm:pt modelId="{C3DB419D-F96C-4963-B206-13676A2943F3}" type="pres">
      <dgm:prSet presAssocID="{E25CB8D7-2E39-4D62-85A9-BEB48A46DBE6}" presName="Childtext1" presStyleLbl="revTx" presStyleIdx="2" presStyleCnt="3">
        <dgm:presLayoutVars>
          <dgm:chMax val="0"/>
          <dgm:chPref val="0"/>
          <dgm:bulletEnabled/>
        </dgm:presLayoutVars>
      </dgm:prSet>
      <dgm:spPr/>
    </dgm:pt>
    <dgm:pt modelId="{8A9E5CF4-2F25-4BBC-A950-02A60473523B}" type="pres">
      <dgm:prSet presAssocID="{E25CB8D7-2E39-4D62-85A9-BEB48A46DBE6}" presName="ConnectLine" presStyleLbl="sibTrans1D1" presStyleIdx="2" presStyleCnt="3"/>
      <dgm:spPr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D12AB77-7E70-4914-B0FA-732E44234A07}" type="pres">
      <dgm:prSet presAssocID="{E25CB8D7-2E39-4D62-85A9-BEB48A46DBE6}" presName="ConnectLineEnd" presStyleLbl="node1" presStyleIdx="2" presStyleCnt="3"/>
      <dgm:spPr/>
    </dgm:pt>
    <dgm:pt modelId="{ED87F78B-B145-416F-B99A-B818CFCFDE3E}" type="pres">
      <dgm:prSet presAssocID="{E25CB8D7-2E39-4D62-85A9-BEB48A46DBE6}" presName="EmptyPane" presStyleCnt="0"/>
      <dgm:spPr/>
    </dgm:pt>
  </dgm:ptLst>
  <dgm:cxnLst>
    <dgm:cxn modelId="{76C2B31A-D28D-4419-9C6D-6AF2C31AACB5}" srcId="{E1C50BCF-4341-4FE3-909A-A05E62610686}" destId="{022A9CC9-DE66-45F5-BC7C-F82FCC7EA29A}" srcOrd="0" destOrd="0" parTransId="{226D4D88-ED77-4EAA-AB66-FF7829EF4692}" sibTransId="{6B616B54-4F7E-4C19-AB07-CF929DE0226E}"/>
    <dgm:cxn modelId="{989D822B-01B2-45F1-A466-D22375C2AB4C}" type="presOf" srcId="{E1C50BCF-4341-4FE3-909A-A05E62610686}" destId="{EDE11A06-3DEF-486B-9673-4DC5E2D80D9C}" srcOrd="0" destOrd="0" presId="urn:microsoft.com/office/officeart/2016/7/layout/HexagonTimeline"/>
    <dgm:cxn modelId="{B2BFDD2C-64A4-4FC8-9A2C-1E79A259E4F0}" type="presOf" srcId="{05317A65-8390-4E3C-8A24-9C1005BCEABA}" destId="{21DB2E86-F8E7-4B1C-B627-ACD6FF82C933}" srcOrd="0" destOrd="0" presId="urn:microsoft.com/office/officeart/2016/7/layout/HexagonTimeline"/>
    <dgm:cxn modelId="{B30A3231-E5B5-4C0F-BC2E-D6D1D9B013A7}" type="presOf" srcId="{FEA0EDC1-022C-43AF-809A-43A91E8CBF17}" destId="{C3DB419D-F96C-4963-B206-13676A2943F3}" srcOrd="0" destOrd="0" presId="urn:microsoft.com/office/officeart/2016/7/layout/HexagonTimeline"/>
    <dgm:cxn modelId="{0AF8E93F-C1A2-49B9-B515-863025B1CCF8}" type="presOf" srcId="{01B965F8-E325-43B3-80B3-B9D1E0388BA4}" destId="{8F9845A8-DD1B-4674-975B-BC1FB1EFBB4A}" srcOrd="0" destOrd="0" presId="urn:microsoft.com/office/officeart/2016/7/layout/HexagonTimeline"/>
    <dgm:cxn modelId="{F4C8ED5B-F2B8-499C-B1A5-085EC230F845}" srcId="{05317A65-8390-4E3C-8A24-9C1005BCEABA}" destId="{E25CB8D7-2E39-4D62-85A9-BEB48A46DBE6}" srcOrd="2" destOrd="0" parTransId="{864BA4B8-618E-4E49-A6C4-E31689422AD4}" sibTransId="{6EF84E7B-CD53-49F5-9901-898CB2DB0284}"/>
    <dgm:cxn modelId="{901F956E-FC36-406E-8392-70353A0F1EF0}" type="presOf" srcId="{022A9CC9-DE66-45F5-BC7C-F82FCC7EA29A}" destId="{821E9535-3955-41B1-B9EF-F7FB631B126B}" srcOrd="0" destOrd="0" presId="urn:microsoft.com/office/officeart/2016/7/layout/HexagonTimeline"/>
    <dgm:cxn modelId="{D6E0E388-226B-43F1-A34D-BC32D429467F}" type="presOf" srcId="{D456CB0D-7FD2-4EF8-BAE5-7BB68CBD569C}" destId="{6618B835-ADB2-48AA-B08B-7E51A8BB71CC}" srcOrd="0" destOrd="0" presId="urn:microsoft.com/office/officeart/2016/7/layout/HexagonTimeline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3CE090A0-12C1-4496-AFA5-7B8A87A738BD}" srcId="{E25CB8D7-2E39-4D62-85A9-BEB48A46DBE6}" destId="{FEA0EDC1-022C-43AF-809A-43A91E8CBF17}" srcOrd="0" destOrd="0" parTransId="{559973B4-D0F4-4A49-A038-9D777A950745}" sibTransId="{07076A80-BF1A-4A31-9612-2DC93C15CE8D}"/>
    <dgm:cxn modelId="{DCC756BF-8846-411D-A43A-9DCD497855F5}" srcId="{01B965F8-E325-43B3-80B3-B9D1E0388BA4}" destId="{D456CB0D-7FD2-4EF8-BAE5-7BB68CBD569C}" srcOrd="0" destOrd="0" parTransId="{2CA6D229-346F-4A50-9D72-6871FD9014D2}" sibTransId="{89661896-A979-48DD-8B17-88222238DBD0}"/>
    <dgm:cxn modelId="{C746E1DB-6C1C-4011-8F33-80397E2199E4}" srcId="{05317A65-8390-4E3C-8A24-9C1005BCEABA}" destId="{E1C50BCF-4341-4FE3-909A-A05E62610686}" srcOrd="1" destOrd="0" parTransId="{37287D1C-9A77-4D5F-9D2B-78D65EC7BE06}" sibTransId="{DA290AD4-4CCE-4E29-8FD8-F344753A610C}"/>
    <dgm:cxn modelId="{031A55F3-0C0B-415B-8E9D-1B67174898D6}" type="presOf" srcId="{E25CB8D7-2E39-4D62-85A9-BEB48A46DBE6}" destId="{3D9221B5-6AB1-4227-A723-EA59CE02D603}" srcOrd="0" destOrd="0" presId="urn:microsoft.com/office/officeart/2016/7/layout/HexagonTimeline"/>
    <dgm:cxn modelId="{61AA52F5-8F8B-444E-9B28-36945E3D5C3D}" type="presParOf" srcId="{21DB2E86-F8E7-4B1C-B627-ACD6FF82C933}" destId="{AA0D3A40-EDB3-4016-86E6-BEC5568D72FA}" srcOrd="0" destOrd="0" presId="urn:microsoft.com/office/officeart/2016/7/layout/HexagonTimeline"/>
    <dgm:cxn modelId="{998BFCE1-DE57-4BC0-9440-9A5385DB035B}" type="presParOf" srcId="{AA0D3A40-EDB3-4016-86E6-BEC5568D72FA}" destId="{8F9845A8-DD1B-4674-975B-BC1FB1EFBB4A}" srcOrd="0" destOrd="0" presId="urn:microsoft.com/office/officeart/2016/7/layout/HexagonTimeline"/>
    <dgm:cxn modelId="{CDA47F9D-3B4B-4D88-B665-F2E3593CE909}" type="presParOf" srcId="{AA0D3A40-EDB3-4016-86E6-BEC5568D72FA}" destId="{6618B835-ADB2-48AA-B08B-7E51A8BB71CC}" srcOrd="1" destOrd="0" presId="urn:microsoft.com/office/officeart/2016/7/layout/HexagonTimeline"/>
    <dgm:cxn modelId="{32C78733-5D43-4EBA-B021-8A20B17527D9}" type="presParOf" srcId="{AA0D3A40-EDB3-4016-86E6-BEC5568D72FA}" destId="{6911DFBC-21CD-48DF-ABBF-FD9BC9C03CD5}" srcOrd="2" destOrd="0" presId="urn:microsoft.com/office/officeart/2016/7/layout/HexagonTimeline"/>
    <dgm:cxn modelId="{12CA3926-1813-4FED-ACB1-0A039E52DB8F}" type="presParOf" srcId="{AA0D3A40-EDB3-4016-86E6-BEC5568D72FA}" destId="{B6C9202C-A529-43CD-BF1A-EE0FA757CEC8}" srcOrd="3" destOrd="0" presId="urn:microsoft.com/office/officeart/2016/7/layout/HexagonTimeline"/>
    <dgm:cxn modelId="{7F17D214-CB53-44FC-92BD-54E6300AFD87}" type="presParOf" srcId="{AA0D3A40-EDB3-4016-86E6-BEC5568D72FA}" destId="{A55FC4A9-B250-42C6-A5D9-A9C3A7208CF5}" srcOrd="4" destOrd="0" presId="urn:microsoft.com/office/officeart/2016/7/layout/HexagonTimeline"/>
    <dgm:cxn modelId="{1E2EEEC3-4447-4233-BE1C-799FA13FBA88}" type="presParOf" srcId="{21DB2E86-F8E7-4B1C-B627-ACD6FF82C933}" destId="{CB559D62-E50E-4D10-B1D5-B78374B1FD4A}" srcOrd="1" destOrd="0" presId="urn:microsoft.com/office/officeart/2016/7/layout/HexagonTimeline"/>
    <dgm:cxn modelId="{D6C4A029-1DEF-4208-8B37-E8F003233E8A}" type="presParOf" srcId="{21DB2E86-F8E7-4B1C-B627-ACD6FF82C933}" destId="{FF884BAF-B387-498D-BBF6-1BD284EF5042}" srcOrd="2" destOrd="0" presId="urn:microsoft.com/office/officeart/2016/7/layout/HexagonTimeline"/>
    <dgm:cxn modelId="{EE501139-4B84-4C05-B72D-2121BE90E67D}" type="presParOf" srcId="{FF884BAF-B387-498D-BBF6-1BD284EF5042}" destId="{EDE11A06-3DEF-486B-9673-4DC5E2D80D9C}" srcOrd="0" destOrd="0" presId="urn:microsoft.com/office/officeart/2016/7/layout/HexagonTimeline"/>
    <dgm:cxn modelId="{18CC169F-FF32-4A4A-A9C1-CC47ECA0E403}" type="presParOf" srcId="{FF884BAF-B387-498D-BBF6-1BD284EF5042}" destId="{821E9535-3955-41B1-B9EF-F7FB631B126B}" srcOrd="1" destOrd="0" presId="urn:microsoft.com/office/officeart/2016/7/layout/HexagonTimeline"/>
    <dgm:cxn modelId="{4F1FAA47-6CC2-444F-B7E5-1A5FC298708C}" type="presParOf" srcId="{FF884BAF-B387-498D-BBF6-1BD284EF5042}" destId="{AF919D7F-7259-4E05-B342-1D05B9BCC6E9}" srcOrd="2" destOrd="0" presId="urn:microsoft.com/office/officeart/2016/7/layout/HexagonTimeline"/>
    <dgm:cxn modelId="{38564807-0905-41ED-93DC-6D09E07CC6B6}" type="presParOf" srcId="{FF884BAF-B387-498D-BBF6-1BD284EF5042}" destId="{7B022A5A-7BB5-4492-9E5F-DDE9380DBAFC}" srcOrd="3" destOrd="0" presId="urn:microsoft.com/office/officeart/2016/7/layout/HexagonTimeline"/>
    <dgm:cxn modelId="{8FB14C19-6B3C-4A12-8958-39F49AB6D4A0}" type="presParOf" srcId="{FF884BAF-B387-498D-BBF6-1BD284EF5042}" destId="{D33B69C5-5302-495E-912F-A9537C0F25F0}" srcOrd="4" destOrd="0" presId="urn:microsoft.com/office/officeart/2016/7/layout/HexagonTimeline"/>
    <dgm:cxn modelId="{103B7FAF-1ECE-4046-AA6D-8828527D0319}" type="presParOf" srcId="{21DB2E86-F8E7-4B1C-B627-ACD6FF82C933}" destId="{FF4C2F7C-ACD8-4135-B3F3-12B78B3A2A45}" srcOrd="3" destOrd="0" presId="urn:microsoft.com/office/officeart/2016/7/layout/HexagonTimeline"/>
    <dgm:cxn modelId="{9F9A8E96-41FF-4534-BDBF-3FF720362A8B}" type="presParOf" srcId="{21DB2E86-F8E7-4B1C-B627-ACD6FF82C933}" destId="{2D97110C-7002-4695-8621-A251C6576C69}" srcOrd="4" destOrd="0" presId="urn:microsoft.com/office/officeart/2016/7/layout/HexagonTimeline"/>
    <dgm:cxn modelId="{AEF769D9-0891-4013-BAAB-AAF307D24047}" type="presParOf" srcId="{2D97110C-7002-4695-8621-A251C6576C69}" destId="{3D9221B5-6AB1-4227-A723-EA59CE02D603}" srcOrd="0" destOrd="0" presId="urn:microsoft.com/office/officeart/2016/7/layout/HexagonTimeline"/>
    <dgm:cxn modelId="{8E6D6524-E52D-463D-9FAE-00E73CEFFF9C}" type="presParOf" srcId="{2D97110C-7002-4695-8621-A251C6576C69}" destId="{C3DB419D-F96C-4963-B206-13676A2943F3}" srcOrd="1" destOrd="0" presId="urn:microsoft.com/office/officeart/2016/7/layout/HexagonTimeline"/>
    <dgm:cxn modelId="{04616B77-0FF5-46C3-9364-7252BBBC87AD}" type="presParOf" srcId="{2D97110C-7002-4695-8621-A251C6576C69}" destId="{8A9E5CF4-2F25-4BBC-A950-02A60473523B}" srcOrd="2" destOrd="0" presId="urn:microsoft.com/office/officeart/2016/7/layout/HexagonTimeline"/>
    <dgm:cxn modelId="{4EE99528-34AE-48AF-B299-E9801F03A4EB}" type="presParOf" srcId="{2D97110C-7002-4695-8621-A251C6576C69}" destId="{FD12AB77-7E70-4914-B0FA-732E44234A07}" srcOrd="3" destOrd="0" presId="urn:microsoft.com/office/officeart/2016/7/layout/HexagonTimeline"/>
    <dgm:cxn modelId="{3B857D25-5EC2-42E3-B939-398AC51DFAA1}" type="presParOf" srcId="{2D97110C-7002-4695-8621-A251C6576C69}" destId="{ED87F78B-B145-416F-B99A-B818CFCFDE3E}" srcOrd="4" destOrd="0" presId="urn:microsoft.com/office/officeart/2016/7/layout/Hexago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845A8-DD1B-4674-975B-BC1FB1EFBB4A}">
      <dsp:nvSpPr>
        <dsp:cNvPr id="0" name=""/>
        <dsp:cNvSpPr/>
      </dsp:nvSpPr>
      <dsp:spPr>
        <a:xfrm>
          <a:off x="544764" y="1610033"/>
          <a:ext cx="2644602" cy="441388"/>
        </a:xfrm>
        <a:prstGeom prst="homePlate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COMEÇO</a:t>
          </a:r>
        </a:p>
      </dsp:txBody>
      <dsp:txXfrm>
        <a:off x="544764" y="1610033"/>
        <a:ext cx="2556324" cy="441388"/>
      </dsp:txXfrm>
    </dsp:sp>
    <dsp:sp modelId="{6618B835-ADB2-48AA-B08B-7E51A8BB71CC}">
      <dsp:nvSpPr>
        <dsp:cNvPr id="0" name=""/>
        <dsp:cNvSpPr/>
      </dsp:nvSpPr>
      <dsp:spPr>
        <a:xfrm>
          <a:off x="30535" y="-8390"/>
          <a:ext cx="3673059" cy="1177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Fantasmas invadem a ETE FMC</a:t>
          </a:r>
        </a:p>
      </dsp:txBody>
      <dsp:txXfrm>
        <a:off x="30535" y="-8390"/>
        <a:ext cx="3673059" cy="1177036"/>
      </dsp:txXfrm>
    </dsp:sp>
    <dsp:sp modelId="{CB559D62-E50E-4D10-B1D5-B78374B1FD4A}">
      <dsp:nvSpPr>
        <dsp:cNvPr id="0" name=""/>
        <dsp:cNvSpPr/>
      </dsp:nvSpPr>
      <dsp:spPr>
        <a:xfrm rot="28750">
          <a:off x="3189349" y="1834923"/>
          <a:ext cx="10033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3341" y="0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1DFBC-21CD-48DF-ABBF-FD9BC9C03CD5}">
      <dsp:nvSpPr>
        <dsp:cNvPr id="0" name=""/>
        <dsp:cNvSpPr/>
      </dsp:nvSpPr>
      <dsp:spPr>
        <a:xfrm>
          <a:off x="1867065" y="1242210"/>
          <a:ext cx="0" cy="367823"/>
        </a:xfrm>
        <a:prstGeom prst="line">
          <a:avLst/>
        </a:pr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202C-A529-43CD-BF1A-EE0FA757CEC8}">
      <dsp:nvSpPr>
        <dsp:cNvPr id="0" name=""/>
        <dsp:cNvSpPr/>
      </dsp:nvSpPr>
      <dsp:spPr>
        <a:xfrm>
          <a:off x="1830283" y="1168645"/>
          <a:ext cx="73564" cy="735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11A06-3DEF-486B-9673-4DC5E2D80D9C}">
      <dsp:nvSpPr>
        <dsp:cNvPr id="0" name=""/>
        <dsp:cNvSpPr/>
      </dsp:nvSpPr>
      <dsp:spPr>
        <a:xfrm>
          <a:off x="4192673" y="1618424"/>
          <a:ext cx="2644602" cy="441388"/>
        </a:xfrm>
        <a:prstGeom prst="hexagon">
          <a:avLst>
            <a:gd name="adj" fmla="val 40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MEIO</a:t>
          </a:r>
        </a:p>
      </dsp:txBody>
      <dsp:txXfrm>
        <a:off x="4471908" y="1665029"/>
        <a:ext cx="2086132" cy="348178"/>
      </dsp:txXfrm>
    </dsp:sp>
    <dsp:sp modelId="{821E9535-3955-41B1-B9EF-F7FB631B126B}">
      <dsp:nvSpPr>
        <dsp:cNvPr id="0" name=""/>
        <dsp:cNvSpPr/>
      </dsp:nvSpPr>
      <dsp:spPr>
        <a:xfrm>
          <a:off x="3678445" y="2501201"/>
          <a:ext cx="3673059" cy="1177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rtlCol="0" anchor="t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Personagem principal deve enfrentar vários níveis de salas de aula da ETE, infestadas de fantasmas</a:t>
          </a:r>
        </a:p>
      </dsp:txBody>
      <dsp:txXfrm>
        <a:off x="3678445" y="2501201"/>
        <a:ext cx="3673059" cy="1177036"/>
      </dsp:txXfrm>
    </dsp:sp>
    <dsp:sp modelId="{FF4C2F7C-ACD8-4135-B3F3-12B78B3A2A45}">
      <dsp:nvSpPr>
        <dsp:cNvPr id="0" name=""/>
        <dsp:cNvSpPr/>
      </dsp:nvSpPr>
      <dsp:spPr>
        <a:xfrm>
          <a:off x="6837276" y="1839119"/>
          <a:ext cx="102845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28456" y="0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19D7F-7259-4E05-B342-1D05B9BCC6E9}">
      <dsp:nvSpPr>
        <dsp:cNvPr id="0" name=""/>
        <dsp:cNvSpPr/>
      </dsp:nvSpPr>
      <dsp:spPr>
        <a:xfrm>
          <a:off x="5514974" y="2059813"/>
          <a:ext cx="0" cy="367823"/>
        </a:xfrm>
        <a:prstGeom prst="line">
          <a:avLst/>
        </a:pr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22A5A-7BB5-4492-9E5F-DDE9380DBAFC}">
      <dsp:nvSpPr>
        <dsp:cNvPr id="0" name=""/>
        <dsp:cNvSpPr/>
      </dsp:nvSpPr>
      <dsp:spPr>
        <a:xfrm>
          <a:off x="5478192" y="2427637"/>
          <a:ext cx="73564" cy="735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221B5-6AB1-4227-A723-EA59CE02D603}">
      <dsp:nvSpPr>
        <dsp:cNvPr id="0" name=""/>
        <dsp:cNvSpPr/>
      </dsp:nvSpPr>
      <dsp:spPr>
        <a:xfrm rot="10800000">
          <a:off x="7865733" y="1618424"/>
          <a:ext cx="2644602" cy="441388"/>
        </a:xfrm>
        <a:prstGeom prst="homePlate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FIM</a:t>
          </a:r>
        </a:p>
      </dsp:txBody>
      <dsp:txXfrm rot="10800000">
        <a:off x="7954011" y="1618424"/>
        <a:ext cx="2556324" cy="441388"/>
      </dsp:txXfrm>
    </dsp:sp>
    <dsp:sp modelId="{C3DB419D-F96C-4963-B206-13676A2943F3}">
      <dsp:nvSpPr>
        <dsp:cNvPr id="0" name=""/>
        <dsp:cNvSpPr/>
      </dsp:nvSpPr>
      <dsp:spPr>
        <a:xfrm>
          <a:off x="7351504" y="0"/>
          <a:ext cx="3673059" cy="1177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1"/>
            <a:t>O herói salva todos os professores que foram feitos de reféns e livra a ETE da ameaça dos fantasmas</a:t>
          </a:r>
        </a:p>
      </dsp:txBody>
      <dsp:txXfrm>
        <a:off x="7351504" y="0"/>
        <a:ext cx="3673059" cy="1177036"/>
      </dsp:txXfrm>
    </dsp:sp>
    <dsp:sp modelId="{8A9E5CF4-2F25-4BBC-A950-02A60473523B}">
      <dsp:nvSpPr>
        <dsp:cNvPr id="0" name=""/>
        <dsp:cNvSpPr/>
      </dsp:nvSpPr>
      <dsp:spPr>
        <a:xfrm>
          <a:off x="9188034" y="1250600"/>
          <a:ext cx="0" cy="367823"/>
        </a:xfrm>
        <a:prstGeom prst="line">
          <a:avLst/>
        </a:pr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2AB77-7E70-4914-B0FA-732E44234A07}">
      <dsp:nvSpPr>
        <dsp:cNvPr id="0" name=""/>
        <dsp:cNvSpPr/>
      </dsp:nvSpPr>
      <dsp:spPr>
        <a:xfrm>
          <a:off x="9151252" y="1177036"/>
          <a:ext cx="73564" cy="735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exagonTimeline">
  <dgm:title val="Linha do Tempo em Hexágono"/>
  <dgm:desc val="Use para mostrar uma lista de eventos em ordem cronológica. Uma caixa invisível contém a descrição, e a data é mostrada em hexágonos, exceto o primeiro e o último nós, nos quais a data é exibida em uma forma inicial. Ela pode exibir grandes quantidades de texto com o formato de data de médio compriment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7978A4-0DCD-4364-B13F-C7E94BBDA356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FD04E4-EFE6-47B8-80CB-73619BAE1F66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A631C80-008E-4916-9C8D-2D693ADBE99D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EB8393-4CCB-426E-B69D-DF529362B64E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D8F8AF5-C58B-4BBB-A9F0-97B3102C0AE1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A84F39-E984-4387-8D49-64D3C1FFB214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D8C920-00E2-432D-B61A-4A85A378FD54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6B2A9-D6E0-45E0-A89B-876430724D1F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7346CB-1631-4334-8B9C-E4FABD0423E1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E23EF4-3F39-4DF6-87AC-8AD5DCEDF045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DA8FF1-4D09-474A-86A5-72A66776E934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DF758FE-037E-4CAE-8618-D306C498A460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8B250A-288B-43D2-B0AB-E96B34AE3E2E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E484F11-8993-440D-8940-C4E8FC5F26CE}" type="datetime1">
              <a:rPr lang="pt-BR" noProof="1" smtClean="0"/>
              <a:t>11/05/2021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tângulo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37" name="Imagem 36" descr="Representações com números e linhas de uma placa de circuito digital 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FFF"/>
                </a:solidFill>
              </a:rPr>
              <a:t>Ete BUSTERS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409144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t-BR" noProof="1">
                <a:solidFill>
                  <a:srgbClr val="EBEBEB"/>
                </a:solidFill>
              </a:rPr>
              <a:t>ALUNOS: 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Thúlio balbuena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BIANCA RIBEIRO 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ARTHUR MARTINS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EDUARDO PEREIRA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LEONARDO LUCIANO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SOFIA REZENDE</a:t>
            </a:r>
          </a:p>
          <a:p>
            <a:pPr rtl="0"/>
            <a:r>
              <a:rPr lang="pt-BR" noProof="1">
                <a:solidFill>
                  <a:srgbClr val="EBEBEB"/>
                </a:solidFill>
              </a:rPr>
              <a:t>STEFANIE BARBOSA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EFF"/>
                </a:solidFill>
              </a:rPr>
              <a:t>Qual a principal ameaça do jogo?</a:t>
            </a:r>
          </a:p>
        </p:txBody>
      </p:sp>
      <p:graphicFrame>
        <p:nvGraphicFramePr>
          <p:cNvPr id="22" name="Espaço Reservado para Conteúdo 2" descr="Linha do tempo em hexágono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835254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0565D-B991-47EE-BBCD-32F0D7D0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pt-BR" dirty="0"/>
              <a:t>Que tipo de jogo se trata?</a:t>
            </a:r>
          </a:p>
        </p:txBody>
      </p:sp>
      <p:pic>
        <p:nvPicPr>
          <p:cNvPr id="1026" name="Picture 2" descr="Cuphead: conheça o jogo que está entre os mais populares atualmente | SAGA  BLOG">
            <a:extLst>
              <a:ext uri="{FF2B5EF4-FFF2-40B4-BE49-F238E27FC236}">
                <a16:creationId xmlns:a16="http://schemas.microsoft.com/office/drawing/2014/main" id="{93848E21-FEA3-411D-8D50-920C4F854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6" r="1" b="1"/>
          <a:stretch/>
        </p:blipFill>
        <p:spPr bwMode="auto">
          <a:xfrm>
            <a:off x="581193" y="2228003"/>
            <a:ext cx="5422390" cy="36330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FDED0A-54E3-48AF-AAD5-1EE287B84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pt-BR" dirty="0"/>
              <a:t>Se trata de um jogo </a:t>
            </a:r>
            <a:r>
              <a:rPr lang="pt-BR" dirty="0" err="1"/>
              <a:t>shoot</a:t>
            </a:r>
            <a:r>
              <a:rPr lang="pt-BR" dirty="0"/>
              <a:t> em </a:t>
            </a:r>
            <a:r>
              <a:rPr lang="pt-BR" dirty="0" err="1"/>
              <a:t>up</a:t>
            </a:r>
            <a:r>
              <a:rPr lang="pt-BR" dirty="0"/>
              <a:t>, gênero popularmente conhecido pelo jogo ‘</a:t>
            </a:r>
            <a:r>
              <a:rPr lang="pt-BR" dirty="0" err="1"/>
              <a:t>Cuphead</a:t>
            </a:r>
            <a:r>
              <a:rPr lang="pt-BR" dirty="0"/>
              <a:t>’</a:t>
            </a:r>
          </a:p>
          <a:p>
            <a:r>
              <a:rPr lang="pt-BR" dirty="0"/>
              <a:t>Nesse estilo de jogo, o personagem precisa enfrentar várias fases com hordas de inimigos, e um chefão final, chefão esse que vai estar na posse de um dos professores da ETE FMC.</a:t>
            </a:r>
          </a:p>
        </p:txBody>
      </p:sp>
    </p:spTree>
    <p:extLst>
      <p:ext uri="{BB962C8B-B14F-4D97-AF65-F5344CB8AC3E}">
        <p14:creationId xmlns:p14="http://schemas.microsoft.com/office/powerpoint/2010/main" val="162249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DFF52-D675-4B71-B067-02947FDB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o público alvo?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71C8CE-67AA-48B5-A487-4D8F04920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público alvo para esse jogo seria de uma faixa etária de 12 anos, visto que se trata de um gênero simples , porém com chutes e socos, o que não possibilitaria classificar o jogo como ‘livre’</a:t>
            </a:r>
          </a:p>
          <a:p>
            <a:r>
              <a:rPr lang="pt-BR" dirty="0"/>
              <a:t>Geralmente esse jogo atrairia quem gosta de jogos desafiadores e bem difíceis de ‘zerar’,  com fases complicadas e cada vez mais trabalhosas. </a:t>
            </a:r>
          </a:p>
        </p:txBody>
      </p:sp>
      <p:pic>
        <p:nvPicPr>
          <p:cNvPr id="1026" name="Picture 2" descr="Instituto Tomie Ohtake">
            <a:extLst>
              <a:ext uri="{FF2B5EF4-FFF2-40B4-BE49-F238E27FC236}">
                <a16:creationId xmlns:a16="http://schemas.microsoft.com/office/drawing/2014/main" id="{4C5B8690-268F-421B-AD9E-2BE818D61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9" y="4604515"/>
            <a:ext cx="2957512" cy="18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44669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03_TF45205285.potx" id="{E9F64CDD-FA66-4CD4-A67C-4D688590200C}" vid="{99A5EB42-2814-4A4E-BB80-59815E57D55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Dividendo</Template>
  <TotalTime>12</TotalTime>
  <Words>201</Words>
  <Application>Microsoft Office PowerPoint</Application>
  <PresentationFormat>Widescreen</PresentationFormat>
  <Paragraphs>24</Paragraphs>
  <Slides>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Calibri</vt:lpstr>
      <vt:lpstr>Gill Sans MT</vt:lpstr>
      <vt:lpstr>Wingdings 2</vt:lpstr>
      <vt:lpstr>Dividendo</vt:lpstr>
      <vt:lpstr>Ete BUSTERS</vt:lpstr>
      <vt:lpstr>Qual a principal ameaça do jogo?</vt:lpstr>
      <vt:lpstr>Que tipo de jogo se trata?</vt:lpstr>
      <vt:lpstr>Qual o público alvo?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Ete BUSTERS</dc:title>
  <dc:creator>Thúlio Balbuena</dc:creator>
  <cp:lastModifiedBy>Thúlio Balbuena</cp:lastModifiedBy>
  <cp:revision>2</cp:revision>
  <dcterms:created xsi:type="dcterms:W3CDTF">2021-05-11T11:38:51Z</dcterms:created>
  <dcterms:modified xsi:type="dcterms:W3CDTF">2021-05-11T12:00:56Z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